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71" r:id="rId14"/>
    <p:sldId id="272" r:id="rId15"/>
    <p:sldId id="273" r:id="rId16"/>
    <p:sldId id="269" r:id="rId17"/>
    <p:sldId id="274" r:id="rId18"/>
    <p:sldId id="267" r:id="rId19"/>
    <p:sldId id="268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07C4497-92AD-446C-BE21-65B740904266}" type="datetimeFigureOut">
              <a:rPr lang="pt-BR" smtClean="0"/>
              <a:pPr/>
              <a:t>11/05/2011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6331018-C541-47EB-94FE-061A8D8814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bp3.blogger.com/_VDSypcpqsmI/Rl-GD0QH35I/AAAAAAAAAHA/Of-HLPyDUeI/s1600-h/PuceVerichip_small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hportal.com.br/artigos/wmview.php?idc_cad=xrcw4jl8y" TargetMode="External"/><Relationship Id="rId2" Type="http://schemas.openxmlformats.org/officeDocument/2006/relationships/hyperlink" Target="http://www.rhportal.com.br/artigos/wmview.php?idc_cad=zn9j8nys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alazzi.com.br/artigo.php?id=53" TargetMode="External"/><Relationship Id="rId4" Type="http://schemas.openxmlformats.org/officeDocument/2006/relationships/hyperlink" Target="http://www.e-commerce.org.br/artigos/empresas_internet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MONITORAMENTO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xmlns="" val="203576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“São </a:t>
            </a:r>
            <a:r>
              <a:rPr lang="pt-BR" dirty="0"/>
              <a:t>invioláveis a intimidade, a </a:t>
            </a:r>
            <a:r>
              <a:rPr lang="pt-BR" b="1" dirty="0"/>
              <a:t>vida privada</a:t>
            </a:r>
            <a:r>
              <a:rPr lang="pt-BR" dirty="0"/>
              <a:t>, a honra e a imagem das pessoas, assegurado o direito à indenização pelo dano material ou moral decorrente de sua violação” </a:t>
            </a:r>
          </a:p>
          <a:p>
            <a:pPr marL="0" indent="0" algn="ctr">
              <a:buNone/>
            </a:pPr>
            <a:r>
              <a:rPr lang="en-US" dirty="0" smtClean="0"/>
              <a:t>art</a:t>
            </a:r>
            <a:r>
              <a:rPr lang="en-US" dirty="0"/>
              <a:t>. 5, </a:t>
            </a:r>
            <a:r>
              <a:rPr lang="en-US" dirty="0" err="1"/>
              <a:t>inciso</a:t>
            </a:r>
            <a:r>
              <a:rPr lang="en-US" dirty="0"/>
              <a:t> X </a:t>
            </a:r>
            <a:r>
              <a:rPr lang="en-US" dirty="0" smtClean="0"/>
              <a:t>da </a:t>
            </a:r>
            <a:r>
              <a:rPr lang="pt-BR" dirty="0" smtClean="0"/>
              <a:t>Constituição </a:t>
            </a:r>
            <a:r>
              <a:rPr lang="pt-BR" dirty="0"/>
              <a:t>Federal.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limite da Privacidade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3540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930632"/>
            <a:ext cx="8640959" cy="3450696"/>
          </a:xfrm>
        </p:spPr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“Desde </a:t>
            </a:r>
            <a:r>
              <a:rPr lang="pt-BR" dirty="0"/>
              <a:t>que haja conhecimento dos empregados, é regular o uso, pelo empregador, de sistema de monitoramento que exclua banheiros e refeitórios, vigiando somente o local efetivo de </a:t>
            </a:r>
            <a:r>
              <a:rPr lang="pt-BR" dirty="0" smtClean="0"/>
              <a:t>trabalho”</a:t>
            </a:r>
          </a:p>
          <a:p>
            <a:pPr marL="0" indent="0" algn="ctr">
              <a:buNone/>
            </a:pPr>
            <a:r>
              <a:rPr lang="pt-BR" dirty="0"/>
              <a:t>AIRR - 69640-74.2003.5.17.0006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limite da Privacidade</a:t>
            </a:r>
          </a:p>
        </p:txBody>
      </p:sp>
    </p:spTree>
    <p:extLst>
      <p:ext uri="{BB962C8B-B14F-4D97-AF65-F5344CB8AC3E}">
        <p14:creationId xmlns:p14="http://schemas.microsoft.com/office/powerpoint/2010/main" xmlns="" val="304859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BIO – VIDA</a:t>
            </a:r>
          </a:p>
          <a:p>
            <a:r>
              <a:rPr lang="pt-BR" dirty="0" smtClean="0"/>
              <a:t>CHIP – CONTROLE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Futuro: O </a:t>
            </a:r>
            <a:r>
              <a:rPr lang="pt-BR" dirty="0" err="1" smtClean="0"/>
              <a:t>Biochip</a:t>
            </a:r>
            <a:endParaRPr lang="pt-BR" dirty="0"/>
          </a:p>
        </p:txBody>
      </p:sp>
      <p:pic>
        <p:nvPicPr>
          <p:cNvPr id="4" name="BLOGGER_PHOTO_ID_5070919105566465938" descr="http://bp3.blogger.com/_VDSypcpqsmI/Rl-GD0QH35I/AAAAAAAAAHA/Of-HLPyDUeI/s320/PuceVerichip_small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780928"/>
            <a:ext cx="3816424" cy="3568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7921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Desenvolvido pela inteligência americana, o BIOCHIP pode ser carregado dentro do seu próprio corpo e contém todas as suas informações. Do tamanho de um grão de arroz (12mm x 2,1mm) carrega consigo um número de identificação. Utilizando um scanner externo, energia de rádio-freqüência passa através da pele e sensibiliza o chip, emite um sinal contendo um número de identificação de usuário na central de dados. Esse chip possui uma bateria de lítio recarregável, que é recarregada dentro do próprio corpo por um circuito de </a:t>
            </a:r>
            <a:r>
              <a:rPr lang="pt-BR" dirty="0" err="1" smtClean="0"/>
              <a:t>thermo-par</a:t>
            </a:r>
            <a:r>
              <a:rPr lang="pt-BR" dirty="0" smtClean="0"/>
              <a:t> que produz voltagem de flutuações com a temperatura do corpo.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Sobre o </a:t>
            </a:r>
            <a:r>
              <a:rPr lang="pt-BR" dirty="0" err="1" smtClean="0"/>
              <a:t>Biochip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O futuro do monitoramento de funcionários giram em torno do </a:t>
            </a:r>
            <a:r>
              <a:rPr lang="pt-BR" dirty="0" err="1" smtClean="0"/>
              <a:t>Biochip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Companhia de segurança Citywatcher.com, nos EUA, iniciou o uso de chips inseridos no corpo para a identificação de funcionários. Servindo como ferramenta de identificação e segurança, os chips receberam a aprovação dos órgãos reguladores dos EUA em outubro de 2004.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Monitoramento com </a:t>
            </a:r>
            <a:r>
              <a:rPr lang="pt-BR" dirty="0" err="1" smtClean="0"/>
              <a:t>Biochip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/>
          <a:lstStyle/>
          <a:p>
            <a:pPr algn="ctr">
              <a:buNone/>
            </a:pPr>
            <a:endParaRPr lang="pt-BR" b="1" i="1" dirty="0" smtClean="0"/>
          </a:p>
          <a:p>
            <a:pPr algn="ctr">
              <a:buNone/>
            </a:pPr>
            <a:r>
              <a:rPr lang="pt-BR" i="1" dirty="0" smtClean="0"/>
              <a:t>“ E faz que a todos, pequenos e grandes, ricos e pobres, livres e servos, lhes seja posto um sinal na sua mão direita, ou nas suas testas”</a:t>
            </a:r>
          </a:p>
          <a:p>
            <a:pPr algn="ctr">
              <a:buNone/>
            </a:pPr>
            <a:r>
              <a:rPr lang="pt-BR" dirty="0" smtClean="0"/>
              <a:t>Apocalipse 13:16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de fé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2800" i="1" dirty="0" smtClean="0"/>
          </a:p>
          <a:p>
            <a:pPr marL="0" indent="0" algn="ctr">
              <a:buNone/>
            </a:pPr>
            <a:endParaRPr lang="pt-BR" sz="2800" i="1" dirty="0" smtClean="0"/>
          </a:p>
          <a:p>
            <a:pPr marL="0" indent="0" algn="ctr">
              <a:buNone/>
            </a:pPr>
            <a:r>
              <a:rPr lang="pt-BR" sz="2800" i="1" dirty="0" smtClean="0"/>
              <a:t>A elaboração de uma </a:t>
            </a:r>
            <a:r>
              <a:rPr lang="pt-BR" sz="2800" i="1" dirty="0"/>
              <a:t>l</a:t>
            </a:r>
            <a:r>
              <a:rPr lang="pt-BR" sz="2800" i="1" dirty="0" smtClean="0"/>
              <a:t>egislação favorável para um bom ambiente entre o empregador e o empregado</a:t>
            </a:r>
          </a:p>
          <a:p>
            <a:pPr marL="0" indent="0" algn="ctr">
              <a:buNone/>
            </a:pPr>
            <a:endParaRPr lang="pt-BR" sz="2800" i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Perspectiva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880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/>
          <a:lstStyle/>
          <a:p>
            <a:pPr lvl="0"/>
            <a:r>
              <a:rPr lang="pt-BR" dirty="0" smtClean="0"/>
              <a:t>Desenvolver ética digital na empresa ou instituição</a:t>
            </a:r>
          </a:p>
          <a:p>
            <a:pPr lvl="0"/>
            <a:r>
              <a:rPr lang="pt-BR" dirty="0" smtClean="0"/>
              <a:t>Informar claramente onde será feito o monitoramento: páginas, e-mail, redes sociais e outros.</a:t>
            </a:r>
          </a:p>
          <a:p>
            <a:pPr lvl="0"/>
            <a:r>
              <a:rPr lang="pt-BR" dirty="0" smtClean="0"/>
              <a:t>Capacitar de forma irrepreensível a equipe de monitoramento para que se tenha sigilo dos acontecimentos internos, tendo o respaldo de um Termo de Responsabilidade assinado pela equipe de monitoramento.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Nossas Sugestões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Apesar da necessidade de se monitorar os empregados para evitar problemas, não há como se esquecer da necessidade de se manter um bom relacionamento entre empregador e empregado, em especial no que tange à criação de um ambiente de trabalho agradável e à saúde psíquica e mental do trabalhador.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Conclusão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0700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/>
          <a:lstStyle/>
          <a:p>
            <a:r>
              <a:rPr lang="pt-BR" sz="2000" dirty="0"/>
              <a:t>Necessidade de adequação do Direito do Trabalho face ao desenvolvimento </a:t>
            </a:r>
            <a:r>
              <a:rPr lang="pt-BR" sz="2000" dirty="0" smtClean="0"/>
              <a:t>tecnológico – Elma Neves</a:t>
            </a:r>
          </a:p>
          <a:p>
            <a:r>
              <a:rPr lang="pt-BR" sz="2000" dirty="0" smtClean="0"/>
              <a:t>A corrosão do caráter – Richard </a:t>
            </a:r>
            <a:r>
              <a:rPr lang="pt-BR" sz="2000" dirty="0" err="1" smtClean="0"/>
              <a:t>Sennett</a:t>
            </a:r>
            <a:endParaRPr lang="pt-BR" sz="2000" dirty="0" smtClean="0"/>
          </a:p>
          <a:p>
            <a:r>
              <a:rPr lang="pt-BR" sz="2000" u="sng" dirty="0">
                <a:hlinkClick r:id="rId2"/>
              </a:rPr>
              <a:t>http://www.rhportal.com.br/artigos/wmview.php?idc_cad=zn9j8nysl</a:t>
            </a:r>
            <a:endParaRPr lang="pt-BR" sz="2000" dirty="0"/>
          </a:p>
          <a:p>
            <a:r>
              <a:rPr lang="pt-BR" sz="2000" u="sng" dirty="0">
                <a:hlinkClick r:id="rId3"/>
              </a:rPr>
              <a:t>http://www.rhportal.com.br/artigos/wmview.php?idc_cad=xrcw4jl8y</a:t>
            </a:r>
            <a:endParaRPr lang="pt-BR" sz="2000" dirty="0"/>
          </a:p>
          <a:p>
            <a:r>
              <a:rPr lang="pt-BR" sz="2000" dirty="0">
                <a:hlinkClick r:id="rId4"/>
              </a:rPr>
              <a:t>http://</a:t>
            </a:r>
            <a:r>
              <a:rPr lang="pt-BR" sz="2000" dirty="0" smtClean="0">
                <a:hlinkClick r:id="rId4"/>
              </a:rPr>
              <a:t>www.e-commerce.org.br/artigos/empresas_internet.php</a:t>
            </a:r>
            <a:endParaRPr lang="pt-BR" sz="2000" dirty="0" smtClean="0"/>
          </a:p>
          <a:p>
            <a:r>
              <a:rPr lang="pt-BR" sz="2000" dirty="0">
                <a:hlinkClick r:id="rId5"/>
              </a:rPr>
              <a:t>http://</a:t>
            </a:r>
            <a:r>
              <a:rPr lang="pt-BR" sz="2000" dirty="0" smtClean="0">
                <a:hlinkClick r:id="rId5"/>
              </a:rPr>
              <a:t>www.palazzi.com.br/artigo.php?id=53</a:t>
            </a:r>
            <a:endParaRPr lang="pt-BR" sz="2000" dirty="0" smtClean="0"/>
          </a:p>
          <a:p>
            <a:pPr marL="0" indent="0">
              <a:buNone/>
            </a:pPr>
            <a:endParaRPr lang="pt-BR" sz="2000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9629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udosobremarketingdigital.files.wordpress.com/2011/01/monitoramen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05672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3" y="2708920"/>
            <a:ext cx="8136904" cy="1584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i="1" dirty="0"/>
              <a:t>Atualmente, em face da proteção ao patrimônio físico e preocupações relativas a propriedade intelectual e ao sigilo industrial, diversas empresas adotam alguma forma de monitorar seus funcionários.</a:t>
            </a:r>
            <a:r>
              <a:rPr lang="pt-BR" dirty="0"/>
              <a:t> </a:t>
            </a:r>
          </a:p>
          <a:p>
            <a:pPr marL="0" indent="0" algn="ctr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O que é? Para que serve?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372012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9" y="2675467"/>
            <a:ext cx="8568952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O</a:t>
            </a:r>
            <a:r>
              <a:rPr lang="pt-BR" dirty="0" smtClean="0"/>
              <a:t>bservando </a:t>
            </a:r>
            <a:r>
              <a:rPr lang="pt-BR" dirty="0"/>
              <a:t>o atual avanço tecnológico, separamos as seguintes formas de monitoramento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000" dirty="0"/>
              <a:t>- instalação de sistemas audiovisuais;</a:t>
            </a:r>
            <a:br>
              <a:rPr lang="pt-BR" sz="2000" dirty="0"/>
            </a:br>
            <a:r>
              <a:rPr lang="pt-BR" sz="2000" dirty="0"/>
              <a:t>- </a:t>
            </a:r>
            <a:r>
              <a:rPr lang="pt-BR" sz="2000" b="1" dirty="0"/>
              <a:t>escuta telefônica;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- sistema de vigilância;</a:t>
            </a:r>
            <a:br>
              <a:rPr lang="pt-BR" sz="2000" dirty="0"/>
            </a:br>
            <a:r>
              <a:rPr lang="pt-BR" sz="2000" dirty="0"/>
              <a:t>- vigilância interna;</a:t>
            </a:r>
            <a:br>
              <a:rPr lang="pt-BR" sz="2000" dirty="0"/>
            </a:br>
            <a:r>
              <a:rPr lang="pt-BR" sz="2000" dirty="0"/>
              <a:t>- monitoramento de sistemas de informática - arquivos, internet e e-mails </a:t>
            </a:r>
            <a:r>
              <a:rPr lang="pt-BR" sz="2000" dirty="0" smtClean="0"/>
              <a:t>e;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b="1" dirty="0"/>
              <a:t>- revistas pessoais e de armários no interior da empresa.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000" dirty="0" smtClean="0"/>
              <a:t>Algumas formas de monitoramento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260900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As empresas crescem junto com a tecnologia (e a vida pessoal dos funcionários também)</a:t>
            </a:r>
          </a:p>
          <a:p>
            <a:pPr marL="0" indent="0">
              <a:buNone/>
            </a:pPr>
            <a:r>
              <a:rPr lang="pt-BR" dirty="0" smtClean="0"/>
              <a:t>O uso consciente da internet é fundamental para o avanço das empresas, mas sem o controle dos usuários (funcionários), esse herói pode virar vilão.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implantação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1114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9" y="2675467"/>
            <a:ext cx="8568952" cy="345069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A implantação da internet na empresa agiliza a interação com clientes e fornecedores, o que torna a empresa mais competitiva, mas para isso TODOS devem estar focados.</a:t>
            </a:r>
          </a:p>
          <a:p>
            <a:pPr marL="0" indent="0">
              <a:buNone/>
            </a:pPr>
            <a:r>
              <a:rPr lang="pt-BR" dirty="0"/>
              <a:t>Ao romper barreiras geográficas e temporais, a Internet possibilita aos funcionários e dirigentes trocarem dados, informações, decisões e conhecimento de forma fantasticamente mais ágil, entre </a:t>
            </a:r>
            <a:r>
              <a:rPr lang="pt-BR" dirty="0" smtClean="0"/>
              <a:t>si.</a:t>
            </a:r>
          </a:p>
          <a:p>
            <a:pPr marL="0" indent="0">
              <a:buNone/>
            </a:pPr>
            <a:r>
              <a:rPr lang="pt-BR" dirty="0" smtClean="0"/>
              <a:t>Isso é cultura digital!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Internet: bons negócios</a:t>
            </a:r>
            <a:endParaRPr lang="pt-BR" dirty="0"/>
          </a:p>
        </p:txBody>
      </p:sp>
      <p:pic>
        <p:nvPicPr>
          <p:cNvPr id="2050" name="Picture 2" descr="http://www.folhadeitalva.com.br/wp-content/uploads/2010/08/empresa-internet_314x2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0410" y="4990429"/>
            <a:ext cx="2306045" cy="153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2742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1" y="2675466"/>
            <a:ext cx="8640960" cy="37058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O uso </a:t>
            </a:r>
            <a:r>
              <a:rPr lang="pt-BR" b="1" dirty="0" smtClean="0"/>
              <a:t>pessoal</a:t>
            </a:r>
            <a:r>
              <a:rPr lang="pt-BR" dirty="0" smtClean="0"/>
              <a:t>, e de forma desenfreada (E-mail, Messenger, comunidades e etc.), da internet entre os funcionários causa danos aos negócios da empresa.</a:t>
            </a:r>
          </a:p>
          <a:p>
            <a:pPr marL="0" indent="0">
              <a:buNone/>
            </a:pPr>
            <a:r>
              <a:rPr lang="pt-BR" i="1" dirty="0" smtClean="0"/>
              <a:t>Uma </a:t>
            </a:r>
            <a:r>
              <a:rPr lang="pt-BR" i="1" dirty="0"/>
              <a:t>companhia americana de 120 empregados mostrou que </a:t>
            </a:r>
            <a:r>
              <a:rPr lang="pt-BR" i="1" dirty="0" smtClean="0"/>
              <a:t>seus funcionários </a:t>
            </a:r>
            <a:r>
              <a:rPr lang="pt-BR" i="1" dirty="0"/>
              <a:t>passaram, em um ano, 2.400 horas em sites de esportes e de compras, isso sem falar em 250 horas gastas com sites </a:t>
            </a:r>
            <a:r>
              <a:rPr lang="pt-BR" i="1" dirty="0" smtClean="0"/>
              <a:t>pornográficos. Dados da </a:t>
            </a:r>
            <a:r>
              <a:rPr lang="pt-BR" i="1" dirty="0"/>
              <a:t>Networks </a:t>
            </a:r>
            <a:r>
              <a:rPr lang="pt-BR" i="1" dirty="0" err="1" smtClean="0"/>
              <a:t>Unlimited</a:t>
            </a:r>
            <a:r>
              <a:rPr lang="pt-BR" i="1" dirty="0" smtClean="0"/>
              <a:t> (JANEIRO, 2008).</a:t>
            </a:r>
          </a:p>
          <a:p>
            <a:pPr marL="0" indent="0">
              <a:buNone/>
            </a:pPr>
            <a:r>
              <a:rPr lang="pt-BR" dirty="0" smtClean="0"/>
              <a:t>Além das divulgações de informações importantes da companhia.</a:t>
            </a:r>
          </a:p>
          <a:p>
            <a:pPr marL="0" indent="0">
              <a:buNone/>
            </a:pPr>
            <a:r>
              <a:rPr lang="pt-BR" dirty="0" smtClean="0"/>
              <a:t>Nesse ambiente as empresas são obrigadas a “controlar” seus funcionários.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Internet: falta de produtividade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3955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9" y="2675467"/>
            <a:ext cx="8568952" cy="3450696"/>
          </a:xfrm>
        </p:spPr>
        <p:txBody>
          <a:bodyPr/>
          <a:lstStyle/>
          <a:p>
            <a:pPr>
              <a:buFontTx/>
              <a:buChar char="-"/>
            </a:pPr>
            <a:r>
              <a:rPr lang="pt-BR" dirty="0" smtClean="0"/>
              <a:t>Aumento na produtividade;</a:t>
            </a:r>
          </a:p>
          <a:p>
            <a:pPr>
              <a:buFontTx/>
              <a:buChar char="-"/>
            </a:pPr>
            <a:r>
              <a:rPr lang="pt-BR" dirty="0" smtClean="0"/>
              <a:t>Controle do patrimônio intelectual da companhia;</a:t>
            </a:r>
          </a:p>
          <a:p>
            <a:pPr>
              <a:buFontTx/>
              <a:buChar char="-"/>
            </a:pPr>
            <a:r>
              <a:rPr lang="pt-BR" dirty="0" smtClean="0"/>
              <a:t>Sigilo industrial;</a:t>
            </a:r>
          </a:p>
          <a:p>
            <a:pPr>
              <a:buFontTx/>
              <a:buChar char="-"/>
            </a:pPr>
            <a:r>
              <a:rPr lang="pt-BR" dirty="0" smtClean="0"/>
              <a:t>Preservação do patrimônio físico;</a:t>
            </a:r>
          </a:p>
          <a:p>
            <a:pPr>
              <a:buFontTx/>
              <a:buChar char="-"/>
            </a:pPr>
            <a:r>
              <a:rPr lang="pt-BR" dirty="0" smtClean="0"/>
              <a:t>Crescimento dos negócios da empresa;</a:t>
            </a:r>
          </a:p>
          <a:p>
            <a:pPr>
              <a:buFontTx/>
              <a:buChar char="-"/>
            </a:pPr>
            <a:r>
              <a:rPr lang="pt-BR" dirty="0" smtClean="0"/>
              <a:t>Certificação da integridade </a:t>
            </a:r>
            <a:r>
              <a:rPr lang="pt-BR" dirty="0" smtClean="0"/>
              <a:t>dos funcionários;</a:t>
            </a: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Pontos positivos do Monitoramento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474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675467"/>
            <a:ext cx="8640959" cy="3450696"/>
          </a:xfrm>
        </p:spPr>
        <p:txBody>
          <a:bodyPr/>
          <a:lstStyle/>
          <a:p>
            <a:pPr>
              <a:buFontTx/>
              <a:buChar char="-"/>
            </a:pPr>
            <a:r>
              <a:rPr lang="pt-BR" dirty="0" smtClean="0"/>
              <a:t>Acesso e divulgação de assuntos pessoais entre os empregados;</a:t>
            </a:r>
          </a:p>
          <a:p>
            <a:pPr>
              <a:buFontTx/>
              <a:buChar char="-"/>
            </a:pPr>
            <a:r>
              <a:rPr lang="pt-BR" dirty="0" smtClean="0"/>
              <a:t>Aumento nos processos trabalhistas;</a:t>
            </a:r>
          </a:p>
          <a:p>
            <a:pPr>
              <a:buFontTx/>
              <a:buChar char="-"/>
            </a:pPr>
            <a:r>
              <a:rPr lang="pt-BR" dirty="0" smtClean="0"/>
              <a:t>Falta de legislação especifica;</a:t>
            </a:r>
          </a:p>
          <a:p>
            <a:pPr>
              <a:buFontTx/>
              <a:buChar char="-"/>
            </a:pPr>
            <a:r>
              <a:rPr lang="pt-BR" dirty="0" smtClean="0"/>
              <a:t>Desqualificação do ambiente </a:t>
            </a:r>
            <a:r>
              <a:rPr lang="pt-BR" dirty="0" smtClean="0"/>
              <a:t>de trabalho;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Desmotivação da equipe;</a:t>
            </a:r>
          </a:p>
          <a:p>
            <a:pPr>
              <a:buFontTx/>
              <a:buChar char="-"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Pontos </a:t>
            </a:r>
            <a:r>
              <a:rPr lang="pt-BR" dirty="0" smtClean="0"/>
              <a:t>negativos </a:t>
            </a:r>
            <a:r>
              <a:rPr lang="pt-BR" dirty="0"/>
              <a:t>do Monitoramento</a:t>
            </a:r>
          </a:p>
        </p:txBody>
      </p:sp>
    </p:spTree>
    <p:extLst>
      <p:ext uri="{BB962C8B-B14F-4D97-AF65-F5344CB8AC3E}">
        <p14:creationId xmlns:p14="http://schemas.microsoft.com/office/powerpoint/2010/main" xmlns="" val="33960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temos feito?</a:t>
            </a:r>
            <a:endParaRPr lang="pt-BR" dirty="0"/>
          </a:p>
        </p:txBody>
      </p:sp>
      <p:pic>
        <p:nvPicPr>
          <p:cNvPr id="1026" name="Picture 2" descr="http://1.bp.blogspot.com/_eezxIZN5kts/TMG6zGjYt4I/AAAAAAAAAAU/M77YuILGlBw/s1600/a+quest%C3%A3o+o+think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06216" y="3140968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56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224</TotalTime>
  <Words>820</Words>
  <Application>Microsoft Office PowerPoint</Application>
  <PresentationFormat>Apresentação na tela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Forma de Onda</vt:lpstr>
      <vt:lpstr>MONITORAMENTO</vt:lpstr>
      <vt:lpstr>O que é? Para que serve?</vt:lpstr>
      <vt:lpstr>Algumas formas de monitoramento</vt:lpstr>
      <vt:lpstr>A implantação</vt:lpstr>
      <vt:lpstr>Internet: bons negócios</vt:lpstr>
      <vt:lpstr>Internet: falta de produtividade</vt:lpstr>
      <vt:lpstr>Pontos positivos do Monitoramento</vt:lpstr>
      <vt:lpstr>Pontos negativos do Monitoramento</vt:lpstr>
      <vt:lpstr>O que temos feito?</vt:lpstr>
      <vt:lpstr>O limite da Privacidade</vt:lpstr>
      <vt:lpstr>O limite da Privacidade</vt:lpstr>
      <vt:lpstr>Futuro: O Biochip</vt:lpstr>
      <vt:lpstr>Sobre o Biochip</vt:lpstr>
      <vt:lpstr>Monitoramento com Biochip</vt:lpstr>
      <vt:lpstr>Questão de fé</vt:lpstr>
      <vt:lpstr>Perspectiva</vt:lpstr>
      <vt:lpstr>Nossas Sugestões</vt:lpstr>
      <vt:lpstr>Conclusão</vt:lpstr>
      <vt:lpstr>Bibliografia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MONITORAMENTO</dc:title>
  <dc:creator>Tiago</dc:creator>
  <cp:lastModifiedBy>tiago.santos</cp:lastModifiedBy>
  <cp:revision>23</cp:revision>
  <dcterms:created xsi:type="dcterms:W3CDTF">2011-05-08T19:30:12Z</dcterms:created>
  <dcterms:modified xsi:type="dcterms:W3CDTF">2011-05-11T14:09:29Z</dcterms:modified>
</cp:coreProperties>
</file>